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58" r:id="rId5"/>
    <p:sldId id="259" r:id="rId6"/>
    <p:sldId id="272" r:id="rId7"/>
    <p:sldId id="273" r:id="rId8"/>
    <p:sldId id="274" r:id="rId9"/>
    <p:sldId id="275" r:id="rId10"/>
    <p:sldId id="260" r:id="rId11"/>
    <p:sldId id="265" r:id="rId12"/>
    <p:sldId id="261" r:id="rId13"/>
    <p:sldId id="266" r:id="rId14"/>
    <p:sldId id="267" r:id="rId15"/>
    <p:sldId id="263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8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2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2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530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37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8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6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72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8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2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0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0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9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5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7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1644CF-91B9-4B8F-A325-CE58024392F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E33A-B438-48F0-9D01-E01FEDC8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7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2.nscc.edu/lyle_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ebaim.org/techniques/hypertext/hypertext_links#non_html" TargetMode="External"/><Relationship Id="rId2" Type="http://schemas.openxmlformats.org/officeDocument/2006/relationships/hyperlink" Target="http://ww2.nscc.edu/lyle_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2.nscc.edu/lyle_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2.nscc.edu/lyle_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Join the A-Team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Accessibility-Team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531" y="1085417"/>
            <a:ext cx="2915651" cy="193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8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2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260290"/>
          </a:xfrm>
        </p:spPr>
        <p:txBody>
          <a:bodyPr>
            <a:normAutofit/>
          </a:bodyPr>
          <a:lstStyle/>
          <a:p>
            <a:r>
              <a:rPr lang="en-US" dirty="0" smtClean="0"/>
              <a:t>Participants will,</a:t>
            </a:r>
          </a:p>
          <a:p>
            <a:pPr lvl="1"/>
            <a:r>
              <a:rPr lang="en-US" dirty="0" smtClean="0"/>
              <a:t>Convert one syllabus to cleaned-up HTML</a:t>
            </a:r>
            <a:r>
              <a:rPr lang="en-US" dirty="0"/>
              <a:t> </a:t>
            </a:r>
            <a:r>
              <a:rPr lang="en-US" dirty="0" smtClean="0"/>
              <a:t>code.</a:t>
            </a:r>
          </a:p>
          <a:p>
            <a:pPr lvl="1"/>
            <a:r>
              <a:rPr lang="en-US" dirty="0" smtClean="0"/>
              <a:t>Create a new file in D2L using a template and </a:t>
            </a:r>
            <a:r>
              <a:rPr lang="en-US" dirty="0" smtClean="0"/>
              <a:t>pasting </a:t>
            </a:r>
            <a:r>
              <a:rPr lang="en-US" dirty="0" smtClean="0"/>
              <a:t>the cleaned content to D2L.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800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122" y="4101692"/>
            <a:ext cx="9404723" cy="754980"/>
          </a:xfrm>
        </p:spPr>
        <p:txBody>
          <a:bodyPr/>
          <a:lstStyle/>
          <a:p>
            <a:r>
              <a:rPr lang="en-US" sz="2800" dirty="0" smtClean="0"/>
              <a:t>Handouts (</a:t>
            </a:r>
            <a:r>
              <a:rPr lang="en-US" sz="2800" dirty="0" smtClean="0">
                <a:hlinkClick r:id="rId2"/>
              </a:rPr>
              <a:t>http://ww2.nscc.edu/lyle_l</a:t>
            </a:r>
            <a:r>
              <a:rPr lang="en-US" sz="2800" dirty="0" smtClean="0"/>
              <a:t> Choose Accessibility)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285168"/>
            <a:ext cx="8946541" cy="27433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Locate the electronic versions of the handouts.</a:t>
            </a:r>
          </a:p>
          <a:p>
            <a:r>
              <a:rPr lang="en-US" dirty="0" smtClean="0"/>
              <a:t>Locate a syllabus in D2L.</a:t>
            </a:r>
          </a:p>
          <a:p>
            <a:pPr lvl="1"/>
            <a:r>
              <a:rPr lang="en-US" dirty="0" smtClean="0"/>
              <a:t>If PDF, use Adobe Acrobat to save the file as Word.</a:t>
            </a:r>
          </a:p>
          <a:p>
            <a:pPr lvl="1"/>
            <a:r>
              <a:rPr lang="en-US" dirty="0" smtClean="0"/>
              <a:t>If Word, copy the text and process it through the </a:t>
            </a:r>
            <a:r>
              <a:rPr lang="en-US" dirty="0" smtClean="0"/>
              <a:t>HTML-Cleaner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outdated HTML, copy the outdated code and process it through the HTML </a:t>
            </a:r>
            <a:r>
              <a:rPr lang="en-US" dirty="0" smtClean="0"/>
              <a:t>-Cleaner.</a:t>
            </a:r>
            <a:endParaRPr lang="en-US" dirty="0" smtClean="0"/>
          </a:p>
          <a:p>
            <a:r>
              <a:rPr lang="en-US" dirty="0" smtClean="0"/>
              <a:t>Create a file in </a:t>
            </a:r>
            <a:r>
              <a:rPr lang="en-US" dirty="0" smtClean="0"/>
              <a:t>D2L, select a </a:t>
            </a:r>
            <a:r>
              <a:rPr lang="en-US" dirty="0" smtClean="0"/>
              <a:t>style </a:t>
            </a:r>
            <a:r>
              <a:rPr lang="en-US" dirty="0" smtClean="0"/>
              <a:t>sheet, paste </a:t>
            </a:r>
            <a:r>
              <a:rPr lang="en-US" dirty="0" smtClean="0"/>
              <a:t>the cleaned-up code to </a:t>
            </a:r>
            <a:r>
              <a:rPr lang="en-US" dirty="0" smtClean="0"/>
              <a:t> D2L, and </a:t>
            </a:r>
            <a:r>
              <a:rPr lang="en-US" dirty="0" smtClean="0"/>
              <a:t>publish it.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8511" y="605118"/>
            <a:ext cx="9404723" cy="7549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Activities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3304" y="5080958"/>
            <a:ext cx="8946541" cy="1777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Convert PDF to HTML</a:t>
            </a:r>
          </a:p>
          <a:p>
            <a:r>
              <a:rPr lang="en-US" dirty="0" smtClean="0"/>
              <a:t>Convert Word to HTML, </a:t>
            </a:r>
            <a:r>
              <a:rPr lang="en-US" smtClean="0"/>
              <a:t>Method </a:t>
            </a:r>
            <a:r>
              <a:rPr lang="en-US" smtClean="0"/>
              <a:t>4</a:t>
            </a:r>
            <a:endParaRPr lang="en-US" dirty="0" smtClean="0"/>
          </a:p>
          <a:p>
            <a:r>
              <a:rPr lang="en-US" dirty="0" smtClean="0"/>
              <a:t>Example 1, Cleaning HTML</a:t>
            </a:r>
          </a:p>
        </p:txBody>
      </p:sp>
    </p:spTree>
    <p:extLst>
      <p:ext uri="{BB962C8B-B14F-4D97-AF65-F5344CB8AC3E}">
        <p14:creationId xmlns:p14="http://schemas.microsoft.com/office/powerpoint/2010/main" val="174660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the D2L Editor to Format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3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260290"/>
          </a:xfrm>
        </p:spPr>
        <p:txBody>
          <a:bodyPr>
            <a:normAutofit/>
          </a:bodyPr>
          <a:lstStyle/>
          <a:p>
            <a:r>
              <a:rPr lang="en-US" dirty="0" smtClean="0"/>
              <a:t>Participants will,</a:t>
            </a:r>
          </a:p>
          <a:p>
            <a:pPr lvl="1"/>
            <a:r>
              <a:rPr lang="en-US" dirty="0" smtClean="0"/>
              <a:t>In D2L, apply accessibility styles to the HTML syllabus created in Session 2.</a:t>
            </a:r>
          </a:p>
          <a:p>
            <a:pPr lvl="1"/>
            <a:r>
              <a:rPr lang="en-US" dirty="0" smtClean="0"/>
              <a:t>Discuss WCAG 2 AA requirements for accessible web content.</a:t>
            </a:r>
          </a:p>
        </p:txBody>
      </p:sp>
    </p:spTree>
    <p:extLst>
      <p:ext uri="{BB962C8B-B14F-4D97-AF65-F5344CB8AC3E}">
        <p14:creationId xmlns:p14="http://schemas.microsoft.com/office/powerpoint/2010/main" val="38858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122" y="4972957"/>
            <a:ext cx="9404723" cy="754980"/>
          </a:xfrm>
        </p:spPr>
        <p:txBody>
          <a:bodyPr/>
          <a:lstStyle/>
          <a:p>
            <a:r>
              <a:rPr lang="en-US" sz="2800" dirty="0" smtClean="0"/>
              <a:t>Handouts (</a:t>
            </a:r>
            <a:r>
              <a:rPr lang="en-US" sz="2800" dirty="0" smtClean="0">
                <a:hlinkClick r:id="rId2"/>
              </a:rPr>
              <a:t>http://ww2.nscc.edu/lyle_l</a:t>
            </a:r>
            <a:r>
              <a:rPr lang="en-US" sz="2800" dirty="0" smtClean="0"/>
              <a:t> Choose Accessibility)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81" y="922858"/>
            <a:ext cx="8946541" cy="40500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Locate the electronic versions of the handouts.</a:t>
            </a:r>
          </a:p>
          <a:p>
            <a:r>
              <a:rPr lang="en-US" dirty="0" smtClean="0"/>
              <a:t>Locate the HTML syllabus in D2L created in Session 2.</a:t>
            </a:r>
          </a:p>
          <a:p>
            <a:r>
              <a:rPr lang="en-US" dirty="0" smtClean="0"/>
              <a:t>Add accessibility features:</a:t>
            </a:r>
          </a:p>
          <a:p>
            <a:pPr lvl="1"/>
            <a:r>
              <a:rPr lang="en-US" dirty="0" smtClean="0"/>
              <a:t>Headings</a:t>
            </a:r>
          </a:p>
          <a:p>
            <a:pPr lvl="1"/>
            <a:r>
              <a:rPr lang="en-US" dirty="0" smtClean="0"/>
              <a:t>Table Header</a:t>
            </a:r>
          </a:p>
          <a:p>
            <a:pPr lvl="1"/>
            <a:r>
              <a:rPr lang="en-US" dirty="0" smtClean="0"/>
              <a:t>Links (Look at Non-HTML Resources and </a:t>
            </a:r>
            <a:r>
              <a:rPr lang="en-US" dirty="0"/>
              <a:t>New Window</a:t>
            </a:r>
            <a:r>
              <a:rPr lang="en-US" dirty="0" smtClean="0"/>
              <a:t>) (available from the same link)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webaim.org/techniques/hypertext/hypertext_links#non_html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Text Color</a:t>
            </a:r>
          </a:p>
          <a:p>
            <a:pPr lvl="1"/>
            <a:r>
              <a:rPr lang="en-US" dirty="0" smtClean="0"/>
              <a:t>Alt Text</a:t>
            </a:r>
          </a:p>
          <a:p>
            <a:r>
              <a:rPr lang="en-US" dirty="0" smtClean="0"/>
              <a:t>Evaluate the HTML syllabus using the Web Developer Toolbar in Firefox.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5122" y="305900"/>
            <a:ext cx="9404723" cy="7549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Activities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3304" y="5952223"/>
            <a:ext cx="8946541" cy="552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Make HTML Accessible in D2L</a:t>
            </a:r>
          </a:p>
        </p:txBody>
      </p:sp>
    </p:spTree>
    <p:extLst>
      <p:ext uri="{BB962C8B-B14F-4D97-AF65-F5344CB8AC3E}">
        <p14:creationId xmlns:p14="http://schemas.microsoft.com/office/powerpoint/2010/main" val="33416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an Accessible Word or PDF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4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260290"/>
          </a:xfrm>
        </p:spPr>
        <p:txBody>
          <a:bodyPr>
            <a:normAutofit/>
          </a:bodyPr>
          <a:lstStyle/>
          <a:p>
            <a:r>
              <a:rPr lang="en-US" dirty="0" smtClean="0"/>
              <a:t>Participants will,</a:t>
            </a:r>
          </a:p>
          <a:p>
            <a:pPr lvl="1"/>
            <a:r>
              <a:rPr lang="en-US" dirty="0" smtClean="0"/>
              <a:t>Create and evaluate a simple file with an image, headers, table, and link in Word using the available accessibility features. </a:t>
            </a:r>
          </a:p>
          <a:p>
            <a:pPr lvl="1"/>
            <a:r>
              <a:rPr lang="en-US" dirty="0" smtClean="0"/>
              <a:t>Save the file created in Word as PDF and use Adobe Acrobat Pro CC to evaluate and repair any accessibility issues.</a:t>
            </a:r>
          </a:p>
        </p:txBody>
      </p:sp>
    </p:spTree>
    <p:extLst>
      <p:ext uri="{BB962C8B-B14F-4D97-AF65-F5344CB8AC3E}">
        <p14:creationId xmlns:p14="http://schemas.microsoft.com/office/powerpoint/2010/main" val="40199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122" y="4662391"/>
            <a:ext cx="9404723" cy="754980"/>
          </a:xfrm>
        </p:spPr>
        <p:txBody>
          <a:bodyPr/>
          <a:lstStyle/>
          <a:p>
            <a:r>
              <a:rPr lang="en-US" sz="2800" dirty="0" smtClean="0"/>
              <a:t>Handouts (</a:t>
            </a:r>
            <a:r>
              <a:rPr lang="en-US" sz="2800" dirty="0" smtClean="0">
                <a:hlinkClick r:id="rId2"/>
              </a:rPr>
              <a:t>http://ww2.nscc.edu/lyle_l</a:t>
            </a:r>
            <a:r>
              <a:rPr lang="en-US" sz="2800" dirty="0" smtClean="0"/>
              <a:t> Choose Accessibility)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81" y="871102"/>
            <a:ext cx="8946541" cy="37912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Locate the electronic versions of the handouts.</a:t>
            </a:r>
          </a:p>
          <a:p>
            <a:r>
              <a:rPr lang="en-US" dirty="0" smtClean="0"/>
              <a:t>Create a Word file and assign the following styles. Save the file.</a:t>
            </a:r>
          </a:p>
          <a:p>
            <a:pPr lvl="1"/>
            <a:r>
              <a:rPr lang="en-US" dirty="0" smtClean="0"/>
              <a:t>Headings, List, Image, Table, and Link.</a:t>
            </a:r>
          </a:p>
          <a:p>
            <a:r>
              <a:rPr lang="en-US" dirty="0" smtClean="0"/>
              <a:t>Process the file using the Word Accessibility Checker.</a:t>
            </a:r>
          </a:p>
          <a:p>
            <a:r>
              <a:rPr lang="en-US" dirty="0" smtClean="0"/>
              <a:t>Save the file as PDF using the File, Save as option.</a:t>
            </a:r>
          </a:p>
          <a:p>
            <a:r>
              <a:rPr lang="en-US" dirty="0" smtClean="0"/>
              <a:t>Open the PDF file in Adobe Acrobat Pro CC. </a:t>
            </a:r>
          </a:p>
          <a:p>
            <a:pPr lvl="1"/>
            <a:r>
              <a:rPr lang="en-US" dirty="0" smtClean="0"/>
              <a:t>Process the file through the “Full Check” Accessibility Checker.</a:t>
            </a:r>
          </a:p>
          <a:p>
            <a:pPr lvl="1"/>
            <a:r>
              <a:rPr lang="en-US" dirty="0" smtClean="0"/>
              <a:t>Make Accessible Action Wizard.</a:t>
            </a:r>
          </a:p>
          <a:p>
            <a:pPr lvl="1"/>
            <a:r>
              <a:rPr lang="en-US" dirty="0" smtClean="0"/>
              <a:t>Check Reading Order.</a:t>
            </a:r>
          </a:p>
          <a:p>
            <a:pPr lvl="1"/>
            <a:r>
              <a:rPr lang="en-US" dirty="0" smtClean="0"/>
              <a:t>Check the Data Table.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5122" y="228266"/>
            <a:ext cx="9404723" cy="7549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Activities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3304" y="5641657"/>
            <a:ext cx="8946541" cy="974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Improve Accessibility of Word</a:t>
            </a:r>
          </a:p>
          <a:p>
            <a:r>
              <a:rPr lang="en-US" dirty="0" smtClean="0"/>
              <a:t>Evaluate and Make PDF Accessible</a:t>
            </a:r>
          </a:p>
        </p:txBody>
      </p:sp>
    </p:spTree>
    <p:extLst>
      <p:ext uri="{BB962C8B-B14F-4D97-AF65-F5344CB8AC3E}">
        <p14:creationId xmlns:p14="http://schemas.microsoft.com/office/powerpoint/2010/main" val="25459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Accessibility of HTML Files and Set the Path to a D2L Style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1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2450071"/>
          </a:xfrm>
        </p:spPr>
        <p:txBody>
          <a:bodyPr/>
          <a:lstStyle/>
          <a:p>
            <a:r>
              <a:rPr lang="en-US" dirty="0" smtClean="0"/>
              <a:t>Participants will,</a:t>
            </a:r>
          </a:p>
          <a:p>
            <a:pPr lvl="1"/>
            <a:r>
              <a:rPr lang="en-US" dirty="0" smtClean="0"/>
              <a:t>Locate and discuss the Accessibility Guidelines</a:t>
            </a:r>
          </a:p>
          <a:p>
            <a:pPr lvl="1"/>
            <a:r>
              <a:rPr lang="en-US" dirty="0" smtClean="0"/>
              <a:t>Evaluate accessibility of HTML pages using the Web Developer Toolbar  in Firefox. (Faculty will use their own D2L courses)</a:t>
            </a:r>
          </a:p>
          <a:p>
            <a:pPr lvl="1"/>
            <a:r>
              <a:rPr lang="en-US" dirty="0" smtClean="0"/>
              <a:t>Create a new file in D2L using a template with styles.</a:t>
            </a:r>
          </a:p>
        </p:txBody>
      </p:sp>
    </p:spTree>
    <p:extLst>
      <p:ext uri="{BB962C8B-B14F-4D97-AF65-F5344CB8AC3E}">
        <p14:creationId xmlns:p14="http://schemas.microsoft.com/office/powerpoint/2010/main" val="8156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122" y="3584107"/>
            <a:ext cx="9404723" cy="754980"/>
          </a:xfrm>
        </p:spPr>
        <p:txBody>
          <a:bodyPr/>
          <a:lstStyle/>
          <a:p>
            <a:r>
              <a:rPr lang="en-US" sz="2800" dirty="0" smtClean="0"/>
              <a:t>Handouts (</a:t>
            </a:r>
            <a:r>
              <a:rPr lang="en-US" sz="2800" dirty="0" smtClean="0">
                <a:hlinkClick r:id="rId2"/>
              </a:rPr>
              <a:t>http://ww2.nscc.edu/lyle_l</a:t>
            </a:r>
            <a:r>
              <a:rPr lang="en-US" sz="2800" dirty="0" smtClean="0"/>
              <a:t> Choose Accessibility)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285168"/>
            <a:ext cx="8946541" cy="22171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Watch a video.  (Website: 5:39 to 8:20) </a:t>
            </a:r>
          </a:p>
          <a:p>
            <a:r>
              <a:rPr lang="en-US" dirty="0" smtClean="0"/>
              <a:t>Look at TBR site. (Website)</a:t>
            </a:r>
          </a:p>
          <a:p>
            <a:r>
              <a:rPr lang="en-US" dirty="0" smtClean="0"/>
              <a:t>Discuss the accessibility guidelines.  Go to Principles of Accessible Design and scroll up to “Laws and Standards” (Website)</a:t>
            </a:r>
          </a:p>
          <a:p>
            <a:r>
              <a:rPr lang="en-US" dirty="0" smtClean="0"/>
              <a:t>Review tags in HTML files inside D2L. (Handout, Go to D2L)</a:t>
            </a:r>
          </a:p>
          <a:p>
            <a:r>
              <a:rPr lang="en-US" dirty="0" smtClean="0"/>
              <a:t>View PowerPoint about style sheets. (Website)</a:t>
            </a:r>
          </a:p>
          <a:p>
            <a:r>
              <a:rPr lang="en-US" dirty="0" smtClean="0"/>
              <a:t>Create a file in D2L using a style sheet. (Handout, Go to D2L)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8511" y="605118"/>
            <a:ext cx="9404723" cy="7549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Activities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73304" y="4511615"/>
            <a:ext cx="8946541" cy="1777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 smtClean="0"/>
              <a:t>Session 1 Lesson Plan (PPT)</a:t>
            </a:r>
          </a:p>
          <a:p>
            <a:r>
              <a:rPr lang="en-US" dirty="0" smtClean="0"/>
              <a:t>Accessibility Guidelines</a:t>
            </a:r>
          </a:p>
          <a:p>
            <a:r>
              <a:rPr lang="en-US" dirty="0" smtClean="0"/>
              <a:t>Evaluate HTML and Evaluate Accessibility Quick Guide</a:t>
            </a:r>
          </a:p>
          <a:p>
            <a:r>
              <a:rPr lang="en-US" dirty="0" smtClean="0"/>
              <a:t>Understanding HTML Style Sheets (PPT)</a:t>
            </a:r>
          </a:p>
          <a:p>
            <a:r>
              <a:rPr lang="en-US" dirty="0" smtClean="0"/>
              <a:t>D2L Style Sheet</a:t>
            </a:r>
          </a:p>
        </p:txBody>
      </p:sp>
    </p:spTree>
    <p:extLst>
      <p:ext uri="{BB962C8B-B14F-4D97-AF65-F5344CB8AC3E}">
        <p14:creationId xmlns:p14="http://schemas.microsoft.com/office/powerpoint/2010/main" val="64024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Convert a Syllabus to Accessible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 1 From Session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</a:t>
            </a:r>
            <a:r>
              <a:rPr lang="en-US" sz="4000" dirty="0" err="1" smtClean="0"/>
              <a:t>sandards</a:t>
            </a:r>
            <a:r>
              <a:rPr lang="en-US" sz="4000" dirty="0" smtClean="0"/>
              <a:t> we are using for accessibility?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20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WCAG 2 AA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012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 </a:t>
            </a:r>
            <a:r>
              <a:rPr lang="en-US" dirty="0" smtClean="0"/>
              <a:t>2 </a:t>
            </a:r>
            <a:r>
              <a:rPr lang="en-US" dirty="0"/>
              <a:t>From Session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Name the five accessibility guidelines that are our focus in these sessions.</a:t>
            </a:r>
          </a:p>
          <a:p>
            <a:r>
              <a:rPr lang="en-US" sz="3600" dirty="0" smtClean="0"/>
              <a:t>Hint: One of them is “Alternative Text.”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75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Alternative </a:t>
            </a:r>
            <a:r>
              <a:rPr lang="en-US" sz="2800" b="1" dirty="0" smtClean="0"/>
              <a:t>Text</a:t>
            </a:r>
          </a:p>
          <a:p>
            <a:r>
              <a:rPr lang="en-US" sz="2800" b="1" dirty="0" smtClean="0"/>
              <a:t>Document Structure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b="1" dirty="0"/>
              <a:t>Data </a:t>
            </a:r>
            <a:r>
              <a:rPr lang="en-US" sz="2800" b="1" dirty="0" smtClean="0"/>
              <a:t>Tables</a:t>
            </a:r>
          </a:p>
          <a:p>
            <a:r>
              <a:rPr lang="en-US" sz="2800" b="1" dirty="0" smtClean="0"/>
              <a:t>Meaningful Links</a:t>
            </a:r>
          </a:p>
          <a:p>
            <a:r>
              <a:rPr lang="en-US" sz="2800" b="1" dirty="0" smtClean="0"/>
              <a:t>Text </a:t>
            </a:r>
            <a:r>
              <a:rPr lang="en-US" sz="2800" b="1" dirty="0"/>
              <a:t>Color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315</TotalTime>
  <Words>652</Words>
  <Application>Microsoft Office PowerPoint</Application>
  <PresentationFormat>Widescreen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Join the A-Team</vt:lpstr>
      <vt:lpstr>Session 1</vt:lpstr>
      <vt:lpstr>Session 1 Objectives</vt:lpstr>
      <vt:lpstr>Handouts (http://ww2.nscc.edu/lyle_l Choose Accessibility)</vt:lpstr>
      <vt:lpstr>Session 2</vt:lpstr>
      <vt:lpstr>Review Question 1 From Session 1</vt:lpstr>
      <vt:lpstr>Answer</vt:lpstr>
      <vt:lpstr>Review Question 2 From Session 1</vt:lpstr>
      <vt:lpstr>Answer</vt:lpstr>
      <vt:lpstr>Session 2 Objectives</vt:lpstr>
      <vt:lpstr>Handouts (http://ww2.nscc.edu/lyle_l Choose Accessibility)</vt:lpstr>
      <vt:lpstr>Session 3</vt:lpstr>
      <vt:lpstr>Session 3 Objectives</vt:lpstr>
      <vt:lpstr>Handouts (http://ww2.nscc.edu/lyle_l Choose Accessibility)</vt:lpstr>
      <vt:lpstr>Session 4</vt:lpstr>
      <vt:lpstr>Session 4 Objectives</vt:lpstr>
      <vt:lpstr>Handouts (http://ww2.nscc.edu/lyle_l Choose Accessibility)</vt:lpstr>
    </vt:vector>
  </TitlesOfParts>
  <Company>NSCC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I</dc:title>
  <dc:creator>Lyle, Linda</dc:creator>
  <cp:lastModifiedBy>Lyle, Linda</cp:lastModifiedBy>
  <cp:revision>41</cp:revision>
  <dcterms:created xsi:type="dcterms:W3CDTF">2014-10-06T18:41:45Z</dcterms:created>
  <dcterms:modified xsi:type="dcterms:W3CDTF">2015-02-26T14:40:54Z</dcterms:modified>
</cp:coreProperties>
</file>