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9" d="100"/>
          <a:sy n="59" d="100"/>
        </p:scale>
        <p:origin x="91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F8C9E-4D11-4A28-8BDD-8A2B8B5E9D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TILT Survey</a:t>
            </a:r>
          </a:p>
        </p:txBody>
      </p:sp>
    </p:spTree>
    <p:extLst>
      <p:ext uri="{BB962C8B-B14F-4D97-AF65-F5344CB8AC3E}">
        <p14:creationId xmlns:p14="http://schemas.microsoft.com/office/powerpoint/2010/main" val="826136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7FEE-8DE7-408E-A31E-6F6D9D4E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B3E6C-1C6C-4D04-8287-927E48463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5733" y="804890"/>
            <a:ext cx="5943600" cy="4654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first page of the survey asks for our course information.  Here is the information you will need:</a:t>
            </a:r>
          </a:p>
          <a:p>
            <a:r>
              <a:rPr lang="en-US" dirty="0"/>
              <a:t>Course Subject: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4 Letter Course Subject Identifier, ex COMM, BIOL, etc.)</a:t>
            </a:r>
          </a:p>
          <a:p>
            <a:r>
              <a:rPr lang="en-US" dirty="0"/>
              <a:t>Course Number: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4 Number Course Identifier, ex 1010, 2025, etc.)</a:t>
            </a:r>
          </a:p>
          <a:p>
            <a:r>
              <a:rPr lang="en-US" dirty="0"/>
              <a:t>Course Section: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(Insert your course section identifier, ex. D01, N07, etc.)</a:t>
            </a:r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218CE4-8ED1-4BC0-9BBC-532CC26823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56764" y="1204913"/>
            <a:ext cx="3441700" cy="3441700"/>
          </a:xfrm>
        </p:spPr>
      </p:pic>
    </p:spTree>
    <p:extLst>
      <p:ext uri="{BB962C8B-B14F-4D97-AF65-F5344CB8AC3E}">
        <p14:creationId xmlns:p14="http://schemas.microsoft.com/office/powerpoint/2010/main" val="4269185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3B062A-6D8B-4AB9-9034-E9F7933FF8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9053" y="1135724"/>
            <a:ext cx="9291214" cy="4586552"/>
          </a:xfrm>
        </p:spPr>
      </p:pic>
    </p:spTree>
    <p:extLst>
      <p:ext uri="{BB962C8B-B14F-4D97-AF65-F5344CB8AC3E}">
        <p14:creationId xmlns:p14="http://schemas.microsoft.com/office/powerpoint/2010/main" val="2657567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5615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</TotalTime>
  <Words>78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Rounded MT Bold</vt:lpstr>
      <vt:lpstr>Rockwell</vt:lpstr>
      <vt:lpstr>Gallery</vt:lpstr>
      <vt:lpstr>TILT Survey</vt:lpstr>
      <vt:lpstr>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TILT Survey</dc:title>
  <dc:creator>Bryant, Amy</dc:creator>
  <cp:lastModifiedBy>Bryant, Amy</cp:lastModifiedBy>
  <cp:revision>3</cp:revision>
  <dcterms:created xsi:type="dcterms:W3CDTF">2021-11-16T13:18:14Z</dcterms:created>
  <dcterms:modified xsi:type="dcterms:W3CDTF">2022-04-06T16:42:47Z</dcterms:modified>
</cp:coreProperties>
</file>