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8C9E-4D11-4A28-8BDD-8A2B8B5E9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TILT Survey</a:t>
            </a:r>
          </a:p>
        </p:txBody>
      </p:sp>
    </p:spTree>
    <p:extLst>
      <p:ext uri="{BB962C8B-B14F-4D97-AF65-F5344CB8AC3E}">
        <p14:creationId xmlns:p14="http://schemas.microsoft.com/office/powerpoint/2010/main" val="82613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7FEE-8DE7-408E-A31E-6F6D9D4E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B3E6C-1C6C-4D04-8287-927E48463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758" y="804890"/>
            <a:ext cx="7748337" cy="4654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The first page of the survey asks for our course information.  Here is the information you will need:</a:t>
            </a:r>
          </a:p>
          <a:p>
            <a:r>
              <a:rPr lang="en-US" dirty="0"/>
              <a:t>Course Subject: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(Insert your 4 Letter Course Subject Identifier, ex COMM, BIOL, etc.)</a:t>
            </a:r>
          </a:p>
          <a:p>
            <a:r>
              <a:rPr lang="en-US" dirty="0"/>
              <a:t>Course Number: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(Insert your 4 Number Course Identifier, ex 1010, 2025, etc.)</a:t>
            </a:r>
          </a:p>
          <a:p>
            <a:r>
              <a:rPr lang="en-US" dirty="0"/>
              <a:t>Course Section: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(Insert your course section identifier, ex. D01, N07, etc.)</a:t>
            </a:r>
          </a:p>
          <a:p>
            <a:r>
              <a:rPr lang="en-US" dirty="0"/>
              <a:t>Select Term of Course Section: 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(Fall, Spring, or Summer)</a:t>
            </a:r>
          </a:p>
          <a:p>
            <a:r>
              <a:rPr lang="en-US" dirty="0"/>
              <a:t>Enter Year of this Course Section:  </a:t>
            </a:r>
          </a:p>
          <a:p>
            <a:r>
              <a:rPr lang="en-US" dirty="0"/>
              <a:t>Select Length of Course Section: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(5-week, 7-week,  or full term)</a:t>
            </a:r>
          </a:p>
          <a:p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218CE4-8ED1-4BC0-9BBC-532CC26823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/>
        </p:blipFill>
        <p:spPr>
          <a:xfrm>
            <a:off x="8090649" y="1334541"/>
            <a:ext cx="3441700" cy="3441700"/>
          </a:xfrm>
        </p:spPr>
      </p:pic>
    </p:spTree>
    <p:extLst>
      <p:ext uri="{BB962C8B-B14F-4D97-AF65-F5344CB8AC3E}">
        <p14:creationId xmlns:p14="http://schemas.microsoft.com/office/powerpoint/2010/main" val="426918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3B062A-6D8B-4AB9-9034-E9F7933FF8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1874" b="56469"/>
          <a:stretch/>
        </p:blipFill>
        <p:spPr>
          <a:xfrm>
            <a:off x="1047923" y="918832"/>
            <a:ext cx="4394089" cy="4372259"/>
          </a:xfrm>
        </p:spPr>
      </p:pic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E2794146-FE43-4E94-9B6F-0AF3AD5ABC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388"/>
          <a:stretch/>
        </p:blipFill>
        <p:spPr>
          <a:xfrm>
            <a:off x="6096000" y="909520"/>
            <a:ext cx="3842193" cy="438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56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5615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72</TotalTime>
  <Words>114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Rounded MT Bold</vt:lpstr>
      <vt:lpstr>Rockwell</vt:lpstr>
      <vt:lpstr>Gallery</vt:lpstr>
      <vt:lpstr>TILT Survey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TILT Survey</dc:title>
  <dc:creator>Bryant, Amy</dc:creator>
  <cp:lastModifiedBy>Bryant, Amy</cp:lastModifiedBy>
  <cp:revision>6</cp:revision>
  <dcterms:created xsi:type="dcterms:W3CDTF">2021-11-16T13:18:14Z</dcterms:created>
  <dcterms:modified xsi:type="dcterms:W3CDTF">2024-02-16T14:04:16Z</dcterms:modified>
</cp:coreProperties>
</file>