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3" d="100"/>
          <a:sy n="53" d="100"/>
        </p:scale>
        <p:origin x="86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8C9E-4D11-4A28-8BDD-8A2B8B5E9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TILT Survey</a:t>
            </a:r>
          </a:p>
        </p:txBody>
      </p:sp>
    </p:spTree>
    <p:extLst>
      <p:ext uri="{BB962C8B-B14F-4D97-AF65-F5344CB8AC3E}">
        <p14:creationId xmlns:p14="http://schemas.microsoft.com/office/powerpoint/2010/main" val="82613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7FEE-8DE7-408E-A31E-6F6D9D4E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B3E6C-1C6C-4D04-8287-927E48463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8758" y="804890"/>
            <a:ext cx="7748337" cy="4654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The first page of the survey asks for our course information.  Here is the information you will need:</a:t>
            </a:r>
          </a:p>
          <a:p>
            <a:r>
              <a:rPr lang="en-US" dirty="0"/>
              <a:t>Course Subject: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4 Letter Course Subject Identifier, ex COMM, BIOL, etc.)</a:t>
            </a:r>
          </a:p>
          <a:p>
            <a:r>
              <a:rPr lang="en-US" dirty="0"/>
              <a:t>Course Number: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4 Number Course Identifier, ex 1010, 2025, etc.)</a:t>
            </a:r>
          </a:p>
          <a:p>
            <a:r>
              <a:rPr lang="en-US" dirty="0"/>
              <a:t>Course Section: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course section identifier, ex. D01, N07, etc.)</a:t>
            </a:r>
          </a:p>
          <a:p>
            <a:r>
              <a:rPr lang="en-US" dirty="0"/>
              <a:t>Select Term of Course Section: 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(Fall, Spring, or Summer)</a:t>
            </a:r>
          </a:p>
          <a:p>
            <a:r>
              <a:rPr lang="en-US" dirty="0"/>
              <a:t>Select Year of this Course Section:  </a:t>
            </a:r>
          </a:p>
          <a:p>
            <a:r>
              <a:rPr lang="en-US" dirty="0"/>
              <a:t>Select Length of Course Section: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(Full term, First 7-week term , Second 7-week term, 5- week term)</a:t>
            </a:r>
          </a:p>
          <a:p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218CE4-8ED1-4BC0-9BBC-532CC26823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8090649" y="1334541"/>
            <a:ext cx="3441700" cy="3441700"/>
          </a:xfrm>
        </p:spPr>
      </p:pic>
    </p:spTree>
    <p:extLst>
      <p:ext uri="{BB962C8B-B14F-4D97-AF65-F5344CB8AC3E}">
        <p14:creationId xmlns:p14="http://schemas.microsoft.com/office/powerpoint/2010/main" val="426918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BF202C-706B-4AC4-A0CF-02CA7FB0F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509" y="725714"/>
            <a:ext cx="9572981" cy="487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56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D788FC-F5BB-4BDD-A3AB-C6BA1F302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200" y="289288"/>
            <a:ext cx="6660457" cy="6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56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3760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79</TotalTime>
  <Words>121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Rounded MT Bold</vt:lpstr>
      <vt:lpstr>Rockwell</vt:lpstr>
      <vt:lpstr>Gallery</vt:lpstr>
      <vt:lpstr>TILT Survey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TILT Survey</dc:title>
  <dc:creator>Bryant, Amy</dc:creator>
  <cp:lastModifiedBy>Bryant, Amy</cp:lastModifiedBy>
  <cp:revision>8</cp:revision>
  <dcterms:created xsi:type="dcterms:W3CDTF">2021-11-16T13:18:14Z</dcterms:created>
  <dcterms:modified xsi:type="dcterms:W3CDTF">2024-11-11T16:29:52Z</dcterms:modified>
</cp:coreProperties>
</file>